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8"/>
  </p:notesMasterIdLst>
  <p:sldIdLst>
    <p:sldId id="265" r:id="rId2"/>
    <p:sldId id="303" r:id="rId3"/>
    <p:sldId id="272" r:id="rId4"/>
    <p:sldId id="273" r:id="rId5"/>
    <p:sldId id="274" r:id="rId6"/>
    <p:sldId id="266" r:id="rId7"/>
    <p:sldId id="277" r:id="rId8"/>
    <p:sldId id="267" r:id="rId9"/>
    <p:sldId id="278" r:id="rId10"/>
    <p:sldId id="279" r:id="rId11"/>
    <p:sldId id="268" r:id="rId12"/>
    <p:sldId id="286" r:id="rId13"/>
    <p:sldId id="283" r:id="rId14"/>
    <p:sldId id="284" r:id="rId15"/>
    <p:sldId id="271" r:id="rId16"/>
    <p:sldId id="288" r:id="rId17"/>
    <p:sldId id="289" r:id="rId18"/>
    <p:sldId id="290" r:id="rId19"/>
    <p:sldId id="301" r:id="rId20"/>
    <p:sldId id="294" r:id="rId21"/>
    <p:sldId id="299" r:id="rId22"/>
    <p:sldId id="296" r:id="rId23"/>
    <p:sldId id="300" r:id="rId24"/>
    <p:sldId id="304" r:id="rId25"/>
    <p:sldId id="308" r:id="rId26"/>
    <p:sldId id="30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00CC66"/>
    <a:srgbClr val="FFCC99"/>
    <a:srgbClr val="FFCCFF"/>
    <a:srgbClr val="CCFFCC"/>
    <a:srgbClr val="FF66CC"/>
    <a:srgbClr val="969696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2450" autoAdjust="0"/>
  </p:normalViewPr>
  <p:slideViewPr>
    <p:cSldViewPr>
      <p:cViewPr>
        <p:scale>
          <a:sx n="75" d="100"/>
          <a:sy n="75" d="100"/>
        </p:scale>
        <p:origin x="320" y="-1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CFD66-569C-4721-842D-7A8E98BD6D79}" type="datetimeFigureOut">
              <a:rPr lang="en-US" smtClean="0"/>
              <a:t>2/8/2025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92D15-6F22-43AF-9406-CA973B02B9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1357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92D15-6F22-43AF-9406-CA973B02B9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58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8091" y="3085765"/>
            <a:ext cx="8240108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2" y="990600"/>
            <a:ext cx="7989752" cy="1504844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2" y="249544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A019E0B2-98CA-4C03-94C5-41D99C36E92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51221"/>
      </p:ext>
    </p:extLst>
  </p:cSld>
  <p:clrMapOvr>
    <a:masterClrMapping/>
  </p:clrMapOvr>
  <p:transition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338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6629400" y="599725"/>
            <a:ext cx="2057399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7572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2" y="67572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45255" y="5956136"/>
            <a:ext cx="947672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0"/>
            <a:ext cx="5922209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07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6258D-AF57-4B50-8BB9-DC39049EE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256559"/>
      </p:ext>
    </p:extLst>
  </p:cSld>
  <p:clrMapOvr>
    <a:masterClrMapping/>
  </p:clrMapOvr>
  <p:transition advClick="0" advTm="5000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228003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66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52646" y="5141973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36573"/>
            <a:ext cx="7989751" cy="1504844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3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1F43467A-EECD-40F4-B7FE-D79CB261AAB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909160"/>
      </p:ext>
    </p:extLst>
  </p:cSld>
  <p:clrMapOvr>
    <a:masterClrMapping/>
  </p:clrMapOvr>
  <p:transition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2" y="2228002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3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96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2" y="292605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8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5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82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 noChangeAspect="1"/>
          </p:cNvSpPr>
          <p:nvPr/>
        </p:nvSpPr>
        <p:spPr>
          <a:xfrm>
            <a:off x="448092" y="599725"/>
            <a:ext cx="8238707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CD9D1A-5740-4193-B454-5E8EBDBBFD7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257898"/>
      </p:ext>
    </p:extLst>
  </p:cSld>
  <p:clrMapOvr>
    <a:masterClrMapping/>
  </p:clrMapOvr>
  <p:transition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E32CD9-4563-4AE6-9D5A-30130858E79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917425"/>
      </p:ext>
    </p:extLst>
  </p:cSld>
  <p:clrMapOvr>
    <a:masterClrMapping/>
  </p:clrMapOvr>
  <p:transition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52646" y="5141973"/>
            <a:ext cx="8238707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2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17" y="5262295"/>
            <a:ext cx="426532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0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4693389"/>
            <a:ext cx="7989752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3" y="599725"/>
            <a:ext cx="8238706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F67A654-452A-4AD6-975F-41E35BFE7C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536452"/>
      </p:ext>
    </p:extLst>
  </p:cSld>
  <p:clrMapOvr>
    <a:masterClrMapping/>
  </p:clrMapOvr>
  <p:transition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87474"/>
            <a:ext cx="7989752" cy="1083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228003"/>
            <a:ext cx="7989752" cy="3630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9327" y="59561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0"/>
            <a:ext cx="487058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0476" y="5956136"/>
            <a:ext cx="7704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575F94DB-0A79-4F29-B6D1-220714BB890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48091" y="441325"/>
            <a:ext cx="2719909" cy="10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5976001" y="441325"/>
            <a:ext cx="2710800" cy="10800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3216601" y="441325"/>
            <a:ext cx="2710800" cy="10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98189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</p:sldLayoutIdLst>
  <p:transition>
    <p:split orient="vert" dir="in"/>
  </p:transition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charset="2"/>
        <a:buChar char="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10" Type="http://schemas.openxmlformats.org/officeDocument/2006/relationships/image" Target="../media/image7.png"/><Relationship Id="rId4" Type="http://schemas.openxmlformats.org/officeDocument/2006/relationships/image" Target="../media/image1.jpg"/><Relationship Id="rId9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3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Relationship Id="rId9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6" name="Subtitle 15">
            <a:extLst>
              <a:ext uri="{FF2B5EF4-FFF2-40B4-BE49-F238E27FC236}">
                <a16:creationId xmlns:a16="http://schemas.microsoft.com/office/drawing/2014/main" id="{E76E48B3-4DED-9BA9-24DB-A26BA312D33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6418E8-C116-5550-F001-A43E5F0DC5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82" y="5057182"/>
            <a:ext cx="1764561" cy="1176374"/>
          </a:xfrm>
          <a:prstGeom prst="rect">
            <a:avLst/>
          </a:prstGeom>
        </p:spPr>
      </p:pic>
      <p:pic>
        <p:nvPicPr>
          <p:cNvPr id="7" name="Picture 6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76C30CA4-B67A-556A-5683-7693A23B23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40" y="5057182"/>
            <a:ext cx="1775803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3B4CD26-0E62-C90A-DAD1-719139D11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291" y="3285845"/>
            <a:ext cx="1619417" cy="13944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3A44FF-1208-8CF0-AF15-86FBC3F3EB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73" y="5097867"/>
            <a:ext cx="1752126" cy="116808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76D163-F609-22E1-D1F7-A3E807F289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279203"/>
            <a:ext cx="1714037" cy="1625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A560FE4-4F4F-AAF0-DDDF-ADAD84FDCB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121" y="3328608"/>
            <a:ext cx="1493022" cy="1394498"/>
          </a:xfrm>
          <a:prstGeom prst="rect">
            <a:avLst/>
          </a:prstGeom>
        </p:spPr>
      </p:pic>
      <p:pic>
        <p:nvPicPr>
          <p:cNvPr id="3" name="578">
            <a:hlinkClick r:id="" action="ppaction://media"/>
            <a:extLst>
              <a:ext uri="{FF2B5EF4-FFF2-40B4-BE49-F238E27FC236}">
                <a16:creationId xmlns:a16="http://schemas.microsoft.com/office/drawing/2014/main" id="{AD3E1148-0509-2CE9-09E9-BE7495664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7191"/>
    </mc:Choice>
    <mc:Fallback>
      <p:transition advClick="0" advTm="171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750"/>
                            </p:stCondLst>
                            <p:childTnLst>
                              <p:par>
                                <p:cTn id="2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250"/>
                            </p:stCondLst>
                            <p:childTnLst>
                              <p:par>
                                <p:cTn id="3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386" grpId="0"/>
    </p:bldLst>
  </p:timing>
  <p:extLst>
    <p:ext uri="{E180D4A7-C9FB-4DFB-919C-405C955672EB}">
      <p14:showEvtLst xmlns:p14="http://schemas.microsoft.com/office/powerpoint/2010/main">
        <p14:playEvt time="239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33600"/>
            <a:ext cx="4524208" cy="4248997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/>
              <a:t>A mailman delivering an invitation to the wedding supper of the Lamb!</a:t>
            </a:r>
          </a:p>
        </p:txBody>
      </p:sp>
      <p:pic>
        <p:nvPicPr>
          <p:cNvPr id="5" name="Picture 4" descr="A cartoon of a person holding a bag&#10;&#10;Description automatically generated">
            <a:extLst>
              <a:ext uri="{FF2B5EF4-FFF2-40B4-BE49-F238E27FC236}">
                <a16:creationId xmlns:a16="http://schemas.microsoft.com/office/drawing/2014/main" id="{22403C38-7BFE-7539-173C-C03553EF8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1981200"/>
            <a:ext cx="2232542" cy="4041184"/>
          </a:xfrm>
          <a:prstGeom prst="rect">
            <a:avLst/>
          </a:prstGeom>
        </p:spPr>
      </p:pic>
    </p:spTree>
  </p:cSld>
  <p:clrMapOvr>
    <a:masterClrMapping/>
  </p:clrMapOvr>
  <p:transition advTm="403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45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4" grpId="0"/>
      <p:bldP spid="6451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579437"/>
            <a:ext cx="7162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5638800" y="2819400"/>
            <a:ext cx="3200400" cy="32766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lifeguard rescuing and resuscitating those drowning in depression &amp; despair!</a:t>
            </a:r>
          </a:p>
        </p:txBody>
      </p:sp>
      <p:pic>
        <p:nvPicPr>
          <p:cNvPr id="13316" name="Picture 6" descr="Lifeguards Rendering C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133600"/>
            <a:ext cx="457200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432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/>
      <p:bldP spid="1945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09612"/>
            <a:ext cx="7924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1"/>
          </p:nvPr>
        </p:nvSpPr>
        <p:spPr>
          <a:xfrm>
            <a:off x="266700" y="5576888"/>
            <a:ext cx="8610600" cy="12954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medical missionary leading people to health reform!</a:t>
            </a:r>
          </a:p>
        </p:txBody>
      </p:sp>
      <p:pic>
        <p:nvPicPr>
          <p:cNvPr id="15364" name="Picture 6" descr="MPj0400941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1997" y="2057400"/>
            <a:ext cx="4400006" cy="351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66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2" grpId="0"/>
      <p:bldP spid="7168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71555" y="685800"/>
            <a:ext cx="7620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0" y="5410200"/>
            <a:ext cx="9144000" cy="1447800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counselor bringing therapy for ruptured relationships!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C24B2C5-8127-6EE2-EC2E-DD82CC72C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386260"/>
            <a:ext cx="6524711" cy="2791320"/>
          </a:xfrm>
          <a:prstGeom prst="rect">
            <a:avLst/>
          </a:prstGeom>
        </p:spPr>
      </p:pic>
    </p:spTree>
  </p:cSld>
  <p:clrMapOvr>
    <a:masterClrMapping/>
  </p:clrMapOvr>
  <p:transition advTm="469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0" grpId="0"/>
      <p:bldP spid="68611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701722" y="633484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5105400"/>
            <a:ext cx="7772400" cy="12954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An ambassador representing the King of kings and Lord of Lords!</a:t>
            </a:r>
          </a:p>
        </p:txBody>
      </p:sp>
      <p:pic>
        <p:nvPicPr>
          <p:cNvPr id="3" name="Picture 2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F68983AE-E2E9-EE81-811E-B1B48ECBD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2286000"/>
            <a:ext cx="3947523" cy="2628900"/>
          </a:xfrm>
          <a:prstGeom prst="rect">
            <a:avLst/>
          </a:prstGeom>
        </p:spPr>
      </p:pic>
    </p:spTree>
  </p:cSld>
  <p:clrMapOvr>
    <a:masterClrMapping/>
  </p:clrMapOvr>
  <p:transition advTm="5209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4" grpId="0"/>
      <p:bldP spid="6963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477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5638800"/>
            <a:ext cx="7772400" cy="8382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waitress serving the bread of life!</a:t>
            </a:r>
          </a:p>
        </p:txBody>
      </p:sp>
      <p:pic>
        <p:nvPicPr>
          <p:cNvPr id="3" name="Picture 2" descr="A person in an apron holding a tablet&#10;&#10;Description automatically generated">
            <a:extLst>
              <a:ext uri="{FF2B5EF4-FFF2-40B4-BE49-F238E27FC236}">
                <a16:creationId xmlns:a16="http://schemas.microsoft.com/office/drawing/2014/main" id="{EE8BA573-3056-24C5-4ED9-88B547058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49" y="2346596"/>
            <a:ext cx="4229101" cy="2819400"/>
          </a:xfrm>
          <a:prstGeom prst="rect">
            <a:avLst/>
          </a:prstGeom>
        </p:spPr>
      </p:pic>
    </p:spTree>
  </p:cSld>
  <p:clrMapOvr>
    <a:masterClrMapping/>
  </p:clrMapOvr>
  <p:transition advTm="445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0" grpId="0"/>
      <p:bldP spid="22531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76962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4826000"/>
            <a:ext cx="6248400" cy="14478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solidFill>
                  <a:schemeClr val="tx1"/>
                </a:solidFill>
                <a:latin typeface="+mj-lt"/>
              </a:rPr>
              <a:t>A lighthouse attendant helping people navigate  the storms of life!</a:t>
            </a:r>
          </a:p>
        </p:txBody>
      </p:sp>
      <p:pic>
        <p:nvPicPr>
          <p:cNvPr id="3" name="Picture 2" descr="A lighthouse on a rocky island&#10;&#10;Description automatically generated">
            <a:extLst>
              <a:ext uri="{FF2B5EF4-FFF2-40B4-BE49-F238E27FC236}">
                <a16:creationId xmlns:a16="http://schemas.microsoft.com/office/drawing/2014/main" id="{7A300904-CE97-1B31-F4A5-CF9A8C577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377821"/>
            <a:ext cx="3149600" cy="2102358"/>
          </a:xfrm>
          <a:prstGeom prst="rect">
            <a:avLst/>
          </a:prstGeom>
        </p:spPr>
      </p:pic>
    </p:spTree>
  </p:cSld>
  <p:clrMapOvr>
    <a:masterClrMapping/>
  </p:clrMapOvr>
  <p:transition advTm="4228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3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0" grpId="0"/>
      <p:bldP spid="73731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80682"/>
            <a:ext cx="74676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idx="1"/>
          </p:nvPr>
        </p:nvSpPr>
        <p:spPr>
          <a:xfrm>
            <a:off x="762000" y="2819400"/>
            <a:ext cx="3581400" cy="2514600"/>
          </a:xfrm>
        </p:spPr>
        <p:txBody>
          <a:bodyPr>
            <a:normAutofit/>
          </a:bodyPr>
          <a:lstStyle/>
          <a:p>
            <a:pPr marL="63500" indent="0" eaLnBrk="1" hangingPunct="1">
              <a:buFontTx/>
              <a:buNone/>
            </a:pPr>
            <a:r>
              <a:rPr lang="en-US" sz="2800" b="1" dirty="0">
                <a:latin typeface="+mj-lt"/>
              </a:rPr>
              <a:t>A pilot helping others to fly above the turbulence of life</a:t>
            </a:r>
            <a:r>
              <a:rPr lang="en-US" sz="2800" dirty="0">
                <a:latin typeface="+mj-lt"/>
              </a:rPr>
              <a:t>! </a:t>
            </a:r>
          </a:p>
        </p:txBody>
      </p:sp>
      <p:pic>
        <p:nvPicPr>
          <p:cNvPr id="5" name="Picture 4" descr="A person in a uniform with a suitcase&#10;&#10;Description automatically generated">
            <a:extLst>
              <a:ext uri="{FF2B5EF4-FFF2-40B4-BE49-F238E27FC236}">
                <a16:creationId xmlns:a16="http://schemas.microsoft.com/office/drawing/2014/main" id="{B73BA55C-1AFE-56AB-6C7B-94372D2A9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3150391" cy="4851400"/>
          </a:xfrm>
          <a:prstGeom prst="rect">
            <a:avLst/>
          </a:prstGeom>
        </p:spPr>
      </p:pic>
    </p:spTree>
  </p:cSld>
  <p:clrMapOvr>
    <a:masterClrMapping/>
  </p:clrMapOvr>
  <p:transition advTm="416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4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4" grpId="0"/>
      <p:bldP spid="7475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85800"/>
            <a:ext cx="8153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75779" name="Rectangle 3"/>
          <p:cNvSpPr>
            <a:spLocks noGrp="1" noChangeArrowheads="1"/>
          </p:cNvSpPr>
          <p:nvPr>
            <p:ph idx="1"/>
          </p:nvPr>
        </p:nvSpPr>
        <p:spPr>
          <a:xfrm>
            <a:off x="4572000" y="2514600"/>
            <a:ext cx="3276600" cy="34290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</a:t>
            </a:r>
            <a:r>
              <a:rPr lang="en-US" sz="2400" b="1" dirty="0">
                <a:latin typeface="+mj-lt"/>
              </a:rPr>
              <a:t> </a:t>
            </a:r>
            <a:r>
              <a:rPr lang="en-US" sz="2800" b="1" dirty="0">
                <a:latin typeface="+mj-lt"/>
              </a:rPr>
              <a:t>pharmacist bringing the balm of Gilead to the sin-sick soul!</a:t>
            </a:r>
          </a:p>
        </p:txBody>
      </p:sp>
      <p:pic>
        <p:nvPicPr>
          <p:cNvPr id="5" name="Picture 4" descr="A cartoon character in a white lab coat&#10;&#10;Description automatically generated">
            <a:extLst>
              <a:ext uri="{FF2B5EF4-FFF2-40B4-BE49-F238E27FC236}">
                <a16:creationId xmlns:a16="http://schemas.microsoft.com/office/drawing/2014/main" id="{C7811BF9-1D3B-2BEB-A6F3-9FC2EA1C68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62" b="95238" l="5497" r="98943">
                        <a14:foregroundMark x1="17548" y1="32913" x2="17548" y2="32913"/>
                        <a14:foregroundMark x1="24313" y1="23529" x2="22622" y2="68627"/>
                        <a14:foregroundMark x1="22622" y1="68627" x2="23467" y2="69468"/>
                        <a14:foregroundMark x1="66173" y1="13445" x2="83298" y2="22549"/>
                        <a14:foregroundMark x1="64059" y1="6443" x2="86892" y2="11204"/>
                        <a14:foregroundMark x1="86892" y1="11204" x2="84778" y2="88655"/>
                        <a14:foregroundMark x1="84778" y1="88655" x2="66385" y2="94258"/>
                        <a14:foregroundMark x1="66385" y1="94258" x2="36998" y2="89636"/>
                        <a14:foregroundMark x1="36998" y1="89636" x2="59831" y2="92857"/>
                        <a14:foregroundMark x1="59831" y1="92857" x2="58985" y2="93838"/>
                        <a14:foregroundMark x1="84144" y1="87255" x2="90275" y2="92017"/>
                        <a14:foregroundMark x1="83721" y1="7983" x2="91121" y2="4202"/>
                        <a14:foregroundMark x1="23467" y1="22269" x2="20296" y2="25910"/>
                        <a14:foregroundMark x1="13742" y1="22549" x2="21987" y2="18347"/>
                        <a14:foregroundMark x1="17125" y1="55462" x2="21353" y2="79132"/>
                        <a14:foregroundMark x1="21353" y1="79132" x2="17548" y2="92017"/>
                        <a14:foregroundMark x1="17548" y1="92017" x2="16068" y2="74230"/>
                        <a14:foregroundMark x1="16068" y1="74230" x2="19239" y2="67087"/>
                        <a14:foregroundMark x1="23890" y1="93277" x2="34461" y2="75070"/>
                        <a14:foregroundMark x1="34461" y1="75070" x2="32135" y2="60364"/>
                        <a14:foregroundMark x1="27061" y1="95378" x2="9725" y2="95798"/>
                        <a14:foregroundMark x1="8668" y1="31373" x2="8668" y2="31373"/>
                        <a14:foregroundMark x1="18816" y1="40616" x2="9091" y2="53081"/>
                        <a14:foregroundMark x1="9091" y1="53081" x2="8879" y2="73109"/>
                        <a14:foregroundMark x1="8879" y1="73109" x2="19873" y2="76471"/>
                        <a14:foregroundMark x1="10994" y1="43557" x2="12051" y2="50280"/>
                        <a14:foregroundMark x1="8668" y1="30252" x2="15645" y2="19468"/>
                        <a14:foregroundMark x1="15645" y1="19468" x2="23044" y2="17647"/>
                        <a14:foregroundMark x1="86892" y1="6162" x2="59197" y2="6303"/>
                        <a14:foregroundMark x1="59197" y1="6303" x2="89641" y2="4062"/>
                        <a14:foregroundMark x1="89641" y1="4062" x2="90275" y2="4622"/>
                        <a14:foregroundMark x1="5497" y1="48179" x2="5497" y2="48179"/>
                        <a14:foregroundMark x1="5497" y1="48179" x2="7400" y2="74650"/>
                        <a14:foregroundMark x1="81818" y1="4622" x2="40381" y2="7423"/>
                        <a14:foregroundMark x1="40381" y1="7423" x2="37209" y2="19328"/>
                        <a14:foregroundMark x1="37209" y1="19328" x2="41860" y2="8263"/>
                        <a14:foregroundMark x1="66808" y1="4902" x2="66808" y2="4902"/>
                        <a14:foregroundMark x1="57505" y1="5462" x2="44186" y2="5182"/>
                        <a14:foregroundMark x1="45032" y1="5462" x2="64905" y2="5182"/>
                        <a14:foregroundMark x1="64905" y1="5182" x2="44186" y2="4902"/>
                        <a14:foregroundMark x1="44186" y1="4902" x2="40592" y2="7983"/>
                        <a14:foregroundMark x1="88372" y1="5462" x2="98943" y2="6723"/>
                        <a14:foregroundMark x1="69133" y1="4902" x2="62156" y2="6443"/>
                        <a14:foregroundMark x1="40592" y1="8543" x2="73784" y2="9384"/>
                        <a14:foregroundMark x1="73784" y1="9384" x2="92389" y2="7423"/>
                        <a14:foregroundMark x1="92389" y1="7423" x2="94292" y2="8543"/>
                        <a14:foregroundMark x1="39535" y1="26891" x2="41015" y2="20728"/>
                        <a14:foregroundMark x1="37209" y1="43838" x2="41226" y2="27311"/>
                        <a14:foregroundMark x1="41226" y1="27311" x2="41860" y2="26471"/>
                        <a14:foregroundMark x1="30867" y1="73529" x2="30867" y2="73529"/>
                        <a14:foregroundMark x1="26216" y1="68347" x2="26216" y2="68347"/>
                        <a14:foregroundMark x1="27696" y1="66807" x2="27696" y2="81513"/>
                        <a14:foregroundMark x1="27696" y1="81513" x2="27061" y2="82073"/>
                        <a14:foregroundMark x1="10571" y1="83193" x2="12474" y2="899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286000"/>
            <a:ext cx="2759565" cy="4165600"/>
          </a:xfrm>
          <a:prstGeom prst="rect">
            <a:avLst/>
          </a:prstGeom>
        </p:spPr>
      </p:pic>
    </p:spTree>
  </p:cSld>
  <p:clrMapOvr>
    <a:masterClrMapping/>
  </p:clrMapOvr>
  <p:transition advTm="391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5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778" grpId="0"/>
      <p:bldP spid="7577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228003"/>
            <a:ext cx="3609809" cy="3630795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soldier marching in the Lord’s Army</a:t>
            </a:r>
            <a:r>
              <a:rPr lang="en-US" b="1" dirty="0">
                <a:latin typeface="Bodoni MT Black" pitchFamily="18" charset="0"/>
              </a:rPr>
              <a:t>! </a:t>
            </a:r>
          </a:p>
        </p:txBody>
      </p:sp>
      <p:pic>
        <p:nvPicPr>
          <p:cNvPr id="15" name="Picture 14" descr="A person in military uniform holding an object&#10;&#10;Description automatically generated">
            <a:extLst>
              <a:ext uri="{FF2B5EF4-FFF2-40B4-BE49-F238E27FC236}">
                <a16:creationId xmlns:a16="http://schemas.microsoft.com/office/drawing/2014/main" id="{4D9ECA8B-00DD-DB0D-8C18-126B404FEF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2057400"/>
            <a:ext cx="2427118" cy="4495800"/>
          </a:xfrm>
          <a:prstGeom prst="rect">
            <a:avLst/>
          </a:prstGeom>
        </p:spPr>
      </p:pic>
    </p:spTree>
  </p:cSld>
  <p:clrMapOvr>
    <a:masterClrMapping/>
  </p:clrMapOvr>
  <p:transition advTm="454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80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/>
      <p:bldP spid="88067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0D46AC21-C4EE-A089-9A10-DAE263220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CF956-2F62-4D06-E23E-AF354382481F}"/>
              </a:ext>
            </a:extLst>
          </p:cNvPr>
          <p:cNvSpPr/>
          <p:nvPr/>
        </p:nvSpPr>
        <p:spPr>
          <a:xfrm>
            <a:off x="0" y="2006895"/>
            <a:ext cx="9144000" cy="33147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lanet earth with the sun shining&#10;&#10;Description automatically generated with medium confidence">
            <a:extLst>
              <a:ext uri="{FF2B5EF4-FFF2-40B4-BE49-F238E27FC236}">
                <a16:creationId xmlns:a16="http://schemas.microsoft.com/office/drawing/2014/main" id="{06CAC2AC-961A-15F6-0AEF-8FAA8F45A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006895"/>
            <a:ext cx="3314700" cy="3314700"/>
          </a:xfrm>
          <a:prstGeom prst="rect">
            <a:avLst/>
          </a:prstGeom>
        </p:spPr>
      </p:pic>
      <p:sp>
        <p:nvSpPr>
          <p:cNvPr id="16386" name="Rectangle 2">
            <a:extLst>
              <a:ext uri="{FF2B5EF4-FFF2-40B4-BE49-F238E27FC236}">
                <a16:creationId xmlns:a16="http://schemas.microsoft.com/office/drawing/2014/main" id="{2E5B3963-6648-5B6D-C9C0-E07E3B8A41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7CFD262C-9AB8-1C09-CB1F-0F437C5A40A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5486400"/>
            <a:ext cx="8305800" cy="7620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/>
              <a:t>An electrician bringing light to all the world!</a:t>
            </a:r>
          </a:p>
        </p:txBody>
      </p:sp>
      <p:pic>
        <p:nvPicPr>
          <p:cNvPr id="3" name="Picture 2" descr="A cartoon of a person holding a light bulb and a wire&#10;&#10;Description automatically generated">
            <a:extLst>
              <a:ext uri="{FF2B5EF4-FFF2-40B4-BE49-F238E27FC236}">
                <a16:creationId xmlns:a16="http://schemas.microsoft.com/office/drawing/2014/main" id="{E2595DD0-5ACA-0B65-3152-A93B95771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348" b="96860" l="10000" r="90000">
                        <a14:foregroundMark x1="49167" y1="7971" x2="49167" y2="7971"/>
                        <a14:foregroundMark x1="55278" y1="4589" x2="55278" y2="4589"/>
                        <a14:foregroundMark x1="41389" y1="91063" x2="41389" y2="91063"/>
                        <a14:foregroundMark x1="74167" y1="94928" x2="74167" y2="94928"/>
                        <a14:foregroundMark x1="37222" y1="93720" x2="37222" y2="93720"/>
                        <a14:foregroundMark x1="75278" y1="96860" x2="75278" y2="96860"/>
                        <a14:foregroundMark x1="49722" y1="32850" x2="49722" y2="32850"/>
                        <a14:foregroundMark x1="54444" y1="25845" x2="54444" y2="258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362200"/>
            <a:ext cx="22860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11374"/>
      </p:ext>
    </p:extLst>
  </p:cSld>
  <p:clrMapOvr>
    <a:masterClrMapping/>
  </p:clrMapOvr>
  <p:transition advTm="4058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  <p:bldP spid="1638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idx="1"/>
          </p:nvPr>
        </p:nvSpPr>
        <p:spPr>
          <a:xfrm>
            <a:off x="1295400" y="5368120"/>
            <a:ext cx="6962608" cy="1279993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boxer fighting the good fight of faith!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80D4C7-7091-23CB-048E-C9B9BCE63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993" y="1869637"/>
            <a:ext cx="3536014" cy="3536014"/>
          </a:xfrm>
          <a:prstGeom prst="rect">
            <a:avLst/>
          </a:prstGeom>
        </p:spPr>
      </p:pic>
    </p:spTree>
  </p:cSld>
  <p:clrMapOvr>
    <a:masterClrMapping/>
  </p:clrMapOvr>
  <p:transition advTm="3565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8" grpId="0"/>
      <p:bldP spid="80899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idx="1"/>
          </p:nvPr>
        </p:nvSpPr>
        <p:spPr>
          <a:xfrm>
            <a:off x="4335691" y="2171602"/>
            <a:ext cx="4503509" cy="363079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wrestler pinning down principalities and powers!</a:t>
            </a:r>
          </a:p>
        </p:txBody>
      </p:sp>
      <p:pic>
        <p:nvPicPr>
          <p:cNvPr id="3" name="Picture 2" descr="A cartoon character of a kid&#10;&#10;Description automatically generated">
            <a:extLst>
              <a:ext uri="{FF2B5EF4-FFF2-40B4-BE49-F238E27FC236}">
                <a16:creationId xmlns:a16="http://schemas.microsoft.com/office/drawing/2014/main" id="{F1E40E1D-0991-DE32-144E-682864E75E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2198898"/>
            <a:ext cx="3497491" cy="3668797"/>
          </a:xfrm>
          <a:prstGeom prst="rect">
            <a:avLst/>
          </a:prstGeom>
        </p:spPr>
      </p:pic>
    </p:spTree>
  </p:cSld>
  <p:clrMapOvr>
    <a:masterClrMapping/>
  </p:clrMapOvr>
  <p:transition advTm="4351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60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6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18" grpId="0"/>
      <p:bldP spid="86019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>
          <a:xfrm>
            <a:off x="581192" y="2228003"/>
            <a:ext cx="3838408" cy="4325197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paramedic rescuing souls that have been wounded  by Satan’s attacks!</a:t>
            </a:r>
          </a:p>
        </p:txBody>
      </p:sp>
      <p:pic>
        <p:nvPicPr>
          <p:cNvPr id="3" name="Picture 2" descr="A person wearing a red vest with a stethoscope around his neck&#10;&#10;Description automatically generated">
            <a:extLst>
              <a:ext uri="{FF2B5EF4-FFF2-40B4-BE49-F238E27FC236}">
                <a16:creationId xmlns:a16="http://schemas.microsoft.com/office/drawing/2014/main" id="{F9CEB742-5164-EBD0-0DE5-A91E7CE28E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02603"/>
            <a:ext cx="2741374" cy="4115348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" grpId="0"/>
      <p:bldP spid="82947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2133600"/>
            <a:ext cx="3457408" cy="3630795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b="1" dirty="0">
                <a:latin typeface="+mj-lt"/>
              </a:rPr>
              <a:t>A policeman arresting the attention of those speeding on the highway to hell!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2DD61A-C39C-043C-3AE5-366278A9D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4700" y="1982605"/>
            <a:ext cx="3202000" cy="4800600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7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7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70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42" grpId="0"/>
      <p:bldP spid="8704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993518ED-D1FE-0D33-57A1-71147CC80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2C3FB79-123C-8A31-6A56-FC6EDDC3F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F0D4C33E-8B90-98DB-9893-7500BAFF2E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26399" y="2590800"/>
            <a:ext cx="3918043" cy="2841745"/>
          </a:xfrm>
        </p:spPr>
        <p:txBody>
          <a:bodyPr>
            <a:normAutofit lnSpcReduction="10000"/>
          </a:bodyPr>
          <a:lstStyle/>
          <a:p>
            <a:pPr marL="0" indent="0" algn="ctr" fontAlgn="base">
              <a:buNone/>
            </a:pPr>
            <a:r>
              <a:rPr lang="en-US" sz="2000" b="1" dirty="0"/>
              <a:t>1</a:t>
            </a:r>
          </a:p>
          <a:p>
            <a:pPr marL="0" indent="0" algn="ctr" fontAlgn="base">
              <a:buNone/>
            </a:pPr>
            <a:r>
              <a:rPr lang="en-US" sz="2000" b="1" dirty="0"/>
              <a:t>So send I you- by grace made strong to triumph</a:t>
            </a:r>
            <a:br>
              <a:rPr lang="en-US" sz="2000" b="1" dirty="0"/>
            </a:br>
            <a:r>
              <a:rPr lang="en-US" sz="2000" b="1" dirty="0"/>
              <a:t>O’er hosts of hell, o’er darkness, death, and sin,</a:t>
            </a:r>
            <a:br>
              <a:rPr lang="en-US" sz="2000" b="1" dirty="0"/>
            </a:br>
            <a:r>
              <a:rPr lang="en-US" sz="2000" b="1" dirty="0"/>
              <a:t>My name to bear, and in that name to conquer-</a:t>
            </a:r>
            <a:br>
              <a:rPr lang="en-US" sz="2000" b="1" dirty="0"/>
            </a:br>
            <a:r>
              <a:rPr lang="en-US" sz="2000" b="1" dirty="0"/>
              <a:t>So send I you, My victory to win.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956F7D5D-75EE-0A0C-7572-0D1CCC6AC8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8339115"/>
      </p:ext>
    </p:extLst>
  </p:cSld>
  <p:clrMapOvr>
    <a:masterClrMapping/>
  </p:clrMapOvr>
  <p:transition advTm="32594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BDE73B79-6970-C766-889F-200C1A539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A7B335-6AD9-E402-3E49-E1ACBEAE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>
            <a:extLst>
              <a:ext uri="{FF2B5EF4-FFF2-40B4-BE49-F238E27FC236}">
                <a16:creationId xmlns:a16="http://schemas.microsoft.com/office/drawing/2014/main" id="{5EAC185E-BCB4-7B12-0FC9-D6666F37ACA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90800" y="3161738"/>
            <a:ext cx="3423418" cy="1356322"/>
          </a:xfrm>
        </p:spPr>
        <p:txBody>
          <a:bodyPr>
            <a:normAutofit/>
          </a:bodyPr>
          <a:lstStyle/>
          <a:p>
            <a:pPr marL="0" indent="0" algn="ctr" fontAlgn="base">
              <a:buNone/>
            </a:pPr>
            <a:r>
              <a:rPr lang="en-US" sz="2400" b="1" dirty="0"/>
              <a:t>As the Father hath sent Me, so send I You.”</a:t>
            </a:r>
          </a:p>
          <a:p>
            <a:pPr algn="ctr"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algn="ctr"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695497-33D8-F228-4F24-E0D0491CC9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04" y="4830413"/>
            <a:ext cx="1764561" cy="1176374"/>
          </a:xfrm>
          <a:prstGeom prst="rect">
            <a:avLst/>
          </a:prstGeom>
        </p:spPr>
      </p:pic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8F13E30D-BFBF-41C4-EDD3-5EE788A060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C272C6-0F82-466D-2D30-66E5180FB6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68" y="2058386"/>
            <a:ext cx="1619417" cy="139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F9BF9FB-1005-7AAB-80E4-D8612B4FB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792171"/>
            <a:ext cx="1752126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882577-8CFF-6628-59D9-4A4D1919E0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" y="2247571"/>
            <a:ext cx="1714037" cy="1625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7B5966-B2BB-2E7A-B2ED-C19C9AAF71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0" y="4781373"/>
            <a:ext cx="1740320" cy="1625477"/>
          </a:xfrm>
          <a:prstGeom prst="rect">
            <a:avLst/>
          </a:prstGeom>
        </p:spPr>
      </p:pic>
      <p:pic>
        <p:nvPicPr>
          <p:cNvPr id="11" name="Picture 10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62E171A3-5E1C-694A-B924-8AD581B4570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24" y="4669862"/>
            <a:ext cx="1157992" cy="17369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4624930"/>
      </p:ext>
    </p:extLst>
  </p:cSld>
  <p:clrMapOvr>
    <a:masterClrMapping/>
  </p:clrMapOvr>
  <p:transition advTm="21220">
    <p:split orient="vert"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5B47DAA-E4B1-73B5-57C8-F0AEF8414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2091632" y="2076627"/>
            <a:ext cx="5018036" cy="3630795"/>
          </a:xfrm>
        </p:spPr>
        <p:txBody>
          <a:bodyPr>
            <a:normAutofit/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b="1" dirty="0">
                <a:solidFill>
                  <a:schemeClr val="tx1"/>
                </a:solidFill>
              </a:rPr>
              <a:t>To find out how you can become involved in literature evangelism, contact the publishing representative of your local church</a:t>
            </a:r>
            <a:r>
              <a:rPr lang="en-US" sz="2800" b="1" dirty="0"/>
              <a:t>. </a:t>
            </a:r>
          </a:p>
          <a:p>
            <a:pPr eaLnBrk="1" hangingPunct="1">
              <a:lnSpc>
                <a:spcPct val="90000"/>
              </a:lnSpc>
            </a:pPr>
            <a:endParaRPr lang="en-US" sz="1000" dirty="0">
              <a:latin typeface="Bodoni MT Black" pitchFamily="18" charset="0"/>
            </a:endParaRPr>
          </a:p>
          <a:p>
            <a:pPr eaLnBrk="1" hangingPunct="1">
              <a:lnSpc>
                <a:spcPct val="90000"/>
              </a:lnSpc>
            </a:pPr>
            <a:endParaRPr lang="en-US" dirty="0">
              <a:latin typeface="Bodoni MT Black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29AED5-837D-D030-FC58-306BE9856A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04" y="4830413"/>
            <a:ext cx="1764561" cy="1176374"/>
          </a:xfrm>
          <a:prstGeom prst="rect">
            <a:avLst/>
          </a:prstGeom>
        </p:spPr>
      </p:pic>
      <p:pic>
        <p:nvPicPr>
          <p:cNvPr id="6" name="Picture 5" descr="A person carrying a book and a bag&#10;&#10;Description automatically generated">
            <a:extLst>
              <a:ext uri="{FF2B5EF4-FFF2-40B4-BE49-F238E27FC236}">
                <a16:creationId xmlns:a16="http://schemas.microsoft.com/office/drawing/2014/main" id="{B880FCCC-450F-6A81-7E8B-2035950EF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830899"/>
            <a:ext cx="2265242" cy="149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29988A-E486-EEA9-287D-4F9867BC8E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9668" y="2058386"/>
            <a:ext cx="1619417" cy="13944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767778-3E83-2CB0-8064-6A3934981E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92" y="4792171"/>
            <a:ext cx="1752126" cy="1168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D81E90C-1F06-7A85-FB5C-126FEDA29D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9" y="2247571"/>
            <a:ext cx="1714037" cy="162522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8965F3-1A68-E64C-4EE2-C8F77856D1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80" y="4781373"/>
            <a:ext cx="1740320" cy="1625477"/>
          </a:xfrm>
          <a:prstGeom prst="rect">
            <a:avLst/>
          </a:prstGeom>
        </p:spPr>
      </p:pic>
      <p:pic>
        <p:nvPicPr>
          <p:cNvPr id="11" name="Picture 10" descr="A person writing on a clipboard&#10;&#10;Description automatically generated">
            <a:extLst>
              <a:ext uri="{FF2B5EF4-FFF2-40B4-BE49-F238E27FC236}">
                <a16:creationId xmlns:a16="http://schemas.microsoft.com/office/drawing/2014/main" id="{6095BABD-2FFC-312F-0419-B20840E7FE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524" y="4669862"/>
            <a:ext cx="1157992" cy="17369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6F1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906F18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89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20"/>
                            </p:stCondLst>
                            <p:childTnLst>
                              <p:par>
                                <p:cTn id="1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620"/>
                            </p:stCondLst>
                            <p:childTnLst>
                              <p:par>
                                <p:cTn id="1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6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870"/>
                            </p:stCondLst>
                            <p:childTnLst>
                              <p:par>
                                <p:cTn id="18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120"/>
                            </p:stCondLst>
                            <p:childTnLst>
                              <p:par>
                                <p:cTn id="22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370"/>
                            </p:stCondLst>
                            <p:childTnLst>
                              <p:par>
                                <p:cTn id="26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8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620"/>
                            </p:stCondLst>
                            <p:childTnLst>
                              <p:par>
                                <p:cTn id="30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870"/>
                            </p:stCondLst>
                            <p:childTnLst>
                              <p:par>
                                <p:cTn id="34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1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19100" y="2878066"/>
            <a:ext cx="4000500" cy="2461260"/>
          </a:xfrm>
        </p:spPr>
        <p:txBody>
          <a:bodyPr>
            <a:normAutofit/>
          </a:bodyPr>
          <a:lstStyle/>
          <a:p>
            <a:pPr lvl="1"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 plumber piping in the water of life to a dying world!</a:t>
            </a:r>
          </a:p>
        </p:txBody>
      </p:sp>
      <p:pic>
        <p:nvPicPr>
          <p:cNvPr id="3" name="Picture 2" descr="A person holding a plunger&#10;&#10;Description automatically generated">
            <a:extLst>
              <a:ext uri="{FF2B5EF4-FFF2-40B4-BE49-F238E27FC236}">
                <a16:creationId xmlns:a16="http://schemas.microsoft.com/office/drawing/2014/main" id="{FDAC27ED-AC99-3920-70E4-2AD06B7C40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607" b="92270" l="9916" r="89451">
                        <a14:foregroundMark x1="50000" y1="8712" x2="50000" y2="8712"/>
                        <a14:foregroundMark x1="19198" y1="23313" x2="19198" y2="23313"/>
                        <a14:foregroundMark x1="65612" y1="92270" x2="65612" y2="92270"/>
                        <a14:foregroundMark x1="45359" y1="7607" x2="45359" y2="7607"/>
                        <a14:foregroundMark x1="22574" y1="26871" x2="22574" y2="26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619335"/>
            <a:ext cx="2895600" cy="497872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C78B73DC-3B38-6EC3-74C6-8D10C88CBB4D}"/>
              </a:ext>
            </a:extLst>
          </p:cNvPr>
          <p:cNvSpPr txBox="1">
            <a:spLocks noChangeArrowheads="1"/>
          </p:cNvSpPr>
          <p:nvPr/>
        </p:nvSpPr>
        <p:spPr>
          <a:xfrm>
            <a:off x="1181100" y="685800"/>
            <a:ext cx="7239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 cap="all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00">
                <a:latin typeface="Bodoni MT Black" pitchFamily="18" charset="0"/>
              </a:rPr>
              <a:t>What is a Literature Evangelist?</a:t>
            </a:r>
            <a:endParaRPr lang="en-US" sz="4000" dirty="0">
              <a:latin typeface="Bodoni MT Black" pitchFamily="18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E677C5-D949-8069-2A72-5CC93825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advTm="400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9" grpId="0" build="allAtOnce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685800"/>
            <a:ext cx="7239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4953000"/>
            <a:ext cx="7772400" cy="13716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dirty="0"/>
              <a:t>A construction worker helping others build Christian character</a:t>
            </a:r>
            <a:r>
              <a:rPr lang="en-US" b="1" dirty="0"/>
              <a:t>!</a:t>
            </a:r>
          </a:p>
        </p:txBody>
      </p:sp>
      <p:pic>
        <p:nvPicPr>
          <p:cNvPr id="3" name="Picture 2" descr="A cartoon character with arms crossed&#10;&#10;Description automatically generated">
            <a:extLst>
              <a:ext uri="{FF2B5EF4-FFF2-40B4-BE49-F238E27FC236}">
                <a16:creationId xmlns:a16="http://schemas.microsoft.com/office/drawing/2014/main" id="{A173B2D0-4EC0-126D-DDCF-A931BC6DD5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84" b="94919" l="9916" r="89451">
                        <a14:foregroundMark x1="39873" y1="3784" x2="39873" y2="3784"/>
                        <a14:foregroundMark x1="66878" y1="91568" x2="66878" y2="91568"/>
                        <a14:foregroundMark x1="26793" y1="94919" x2="26793" y2="949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41339"/>
            <a:ext cx="1828800" cy="3568861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54803"/>
            <a:ext cx="75438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5053096"/>
            <a:ext cx="7772400" cy="1219200"/>
          </a:xfrm>
        </p:spPr>
        <p:txBody>
          <a:bodyPr>
            <a:normAutofit/>
          </a:bodyPr>
          <a:lstStyle/>
          <a:p>
            <a:pPr algn="ctr" eaLnBrk="1" hangingPunct="1">
              <a:buFontTx/>
              <a:buNone/>
            </a:pPr>
            <a:r>
              <a:rPr lang="en-US" sz="2800" b="1" dirty="0"/>
              <a:t>A farmer planting seed in hearts  to be harvested at the second coming!</a:t>
            </a:r>
          </a:p>
        </p:txBody>
      </p:sp>
      <p:pic>
        <p:nvPicPr>
          <p:cNvPr id="3" name="Picture 2" descr="A cartoon character holding a corn cob&#10;&#10;Description automatically generated">
            <a:extLst>
              <a:ext uri="{FF2B5EF4-FFF2-40B4-BE49-F238E27FC236}">
                <a16:creationId xmlns:a16="http://schemas.microsoft.com/office/drawing/2014/main" id="{B8D93DB5-1429-A4B5-1A88-A85A5C3B5D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91" b="98221" l="4430" r="89241">
                        <a14:foregroundMark x1="35021" y1="6524" x2="35021" y2="6524"/>
                        <a14:foregroundMark x1="15823" y1="17912" x2="15823" y2="17912"/>
                        <a14:foregroundMark x1="23840" y1="45314" x2="23840" y2="45314"/>
                        <a14:foregroundMark x1="24473" y1="39858" x2="24473" y2="39858"/>
                        <a14:foregroundMark x1="31857" y1="33215" x2="31857" y2="33215"/>
                        <a14:foregroundMark x1="14768" y1="38671" x2="14768" y2="38671"/>
                        <a14:foregroundMark x1="12869" y1="40569" x2="12869" y2="40569"/>
                        <a14:foregroundMark x1="8017" y1="43179" x2="8017" y2="43179"/>
                        <a14:foregroundMark x1="17089" y1="13642" x2="17089" y2="13642"/>
                        <a14:foregroundMark x1="17722" y1="12100" x2="16034" y2="14235"/>
                        <a14:foregroundMark x1="15823" y1="16370" x2="11814" y2="19810"/>
                        <a14:foregroundMark x1="10127" y1="17556" x2="10127" y2="17556"/>
                        <a14:foregroundMark x1="11814" y1="17082" x2="11814" y2="17082"/>
                        <a14:foregroundMark x1="90084" y1="21471" x2="90084" y2="21471"/>
                        <a14:foregroundMark x1="57173" y1="20166" x2="57173" y2="20166"/>
                        <a14:foregroundMark x1="43038" y1="95018" x2="43038" y2="95018"/>
                        <a14:foregroundMark x1="24262" y1="94306" x2="24262" y2="94306"/>
                        <a14:foregroundMark x1="24262" y1="98339" x2="24262" y2="98339"/>
                        <a14:foregroundMark x1="5063" y1="50652" x2="5063" y2="50652"/>
                        <a14:foregroundMark x1="13713" y1="39858" x2="13713" y2="39858"/>
                        <a14:foregroundMark x1="17722" y1="36892" x2="17722" y2="36892"/>
                        <a14:foregroundMark x1="9283" y1="41518" x2="9283" y2="41518"/>
                        <a14:foregroundMark x1="12236" y1="40332" x2="13080" y2="39858"/>
                        <a14:foregroundMark x1="20675" y1="34994" x2="9283" y2="41993"/>
                        <a14:foregroundMark x1="5274" y1="48636" x2="9916" y2="44247"/>
                        <a14:foregroundMark x1="24684" y1="5101" x2="24684" y2="5101"/>
                        <a14:foregroundMark x1="28692" y1="4033" x2="28692" y2="4033"/>
                        <a14:foregroundMark x1="26371" y1="4152" x2="26371" y2="4152"/>
                        <a14:foregroundMark x1="20675" y1="6287" x2="20675" y2="6287"/>
                        <a14:foregroundMark x1="19620" y1="7236" x2="19620" y2="7236"/>
                        <a14:foregroundMark x1="40717" y1="5575" x2="40717" y2="5575"/>
                        <a14:foregroundMark x1="19831" y1="5813" x2="31435" y2="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933" y="1810503"/>
            <a:ext cx="1994134" cy="3546529"/>
          </a:xfrm>
          <a:prstGeom prst="rect">
            <a:avLst/>
          </a:prstGeom>
        </p:spPr>
      </p:pic>
    </p:spTree>
  </p:cSld>
  <p:clrMapOvr>
    <a:masterClrMapping/>
  </p:clrMapOvr>
  <p:transition advTm="4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2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64357"/>
            <a:ext cx="7391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723900" y="5364956"/>
            <a:ext cx="7772400" cy="1143000"/>
          </a:xfrm>
        </p:spPr>
        <p:txBody>
          <a:bodyPr>
            <a:normAutofit/>
          </a:bodyPr>
          <a:lstStyle/>
          <a:p>
            <a:pPr lvl="1" algn="ctr" eaLnBrk="1" hangingPunct="1">
              <a:buFontTx/>
              <a:buNone/>
            </a:pPr>
            <a:r>
              <a:rPr lang="en-US" sz="2800" b="1" dirty="0">
                <a:latin typeface="+mj-lt"/>
              </a:rPr>
              <a:t>An anchorperson reporting the Good News of the resurrection!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6126FD-4818-2EAE-596A-04C9FF673B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500" y="2174655"/>
            <a:ext cx="4445000" cy="2965888"/>
          </a:xfrm>
          <a:prstGeom prst="rect">
            <a:avLst/>
          </a:prstGeom>
        </p:spPr>
      </p:pic>
    </p:spTree>
  </p:cSld>
  <p:clrMapOvr>
    <a:masterClrMapping/>
  </p:clrMapOvr>
  <p:transition advTm="3547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1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5486400"/>
            <a:ext cx="6705600" cy="990600"/>
          </a:xfrm>
        </p:spPr>
        <p:txBody>
          <a:bodyPr>
            <a:normAutofit/>
          </a:bodyPr>
          <a:lstStyle/>
          <a:p>
            <a:pPr lvl="1"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shepherd feeding the flock and saving the strays!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B1502F-278A-52BB-8EF0-17FE22729F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925019"/>
            <a:ext cx="3429000" cy="3429000"/>
          </a:xfrm>
          <a:prstGeom prst="rect">
            <a:avLst/>
          </a:prstGeom>
        </p:spPr>
      </p:pic>
    </p:spTree>
  </p:cSld>
  <p:clrMapOvr>
    <a:masterClrMapping/>
  </p:clrMapOvr>
  <p:transition advTm="451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133600"/>
            <a:ext cx="3505200" cy="3801398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90000"/>
              </a:lnSpc>
              <a:buFontTx/>
              <a:buNone/>
            </a:pPr>
            <a:r>
              <a:rPr lang="en-US" sz="2800" b="1" dirty="0">
                <a:latin typeface="+mj-lt"/>
              </a:rPr>
              <a:t>A real estate agent selling mansions on streets of gold!</a:t>
            </a:r>
          </a:p>
        </p:txBody>
      </p:sp>
      <p:pic>
        <p:nvPicPr>
          <p:cNvPr id="3" name="Picture 2" descr="A person holding a small green planet with buildings and a road&#10;&#10;Description automatically generated">
            <a:extLst>
              <a:ext uri="{FF2B5EF4-FFF2-40B4-BE49-F238E27FC236}">
                <a16:creationId xmlns:a16="http://schemas.microsoft.com/office/drawing/2014/main" id="{D05DA092-7720-D7E0-4F57-DD3B7C4B3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981200"/>
            <a:ext cx="2157106" cy="3595176"/>
          </a:xfrm>
          <a:prstGeom prst="rect">
            <a:avLst/>
          </a:prstGeom>
        </p:spPr>
      </p:pic>
    </p:spTree>
  </p:cSld>
  <p:clrMapOvr>
    <a:masterClrMapping/>
  </p:clrMapOvr>
  <p:transition advTm="3576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1843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4000" dirty="0">
                <a:latin typeface="Bodoni MT Black" pitchFamily="18" charset="0"/>
              </a:rPr>
              <a:t>What is a Literature Evangelist?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3962400" y="2209800"/>
            <a:ext cx="4456144" cy="3572798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A locksmith unlocking the mystery of the gospel, opening the hearts and minds of unbelievers, and unshackling slaves of sin.</a:t>
            </a:r>
          </a:p>
        </p:txBody>
      </p:sp>
      <p:pic>
        <p:nvPicPr>
          <p:cNvPr id="3" name="Picture 2" descr="A cartoon of a person holding keys&#10;&#10;Description automatically generated">
            <a:extLst>
              <a:ext uri="{FF2B5EF4-FFF2-40B4-BE49-F238E27FC236}">
                <a16:creationId xmlns:a16="http://schemas.microsoft.com/office/drawing/2014/main" id="{6DA7A925-DFC7-9364-36E5-2013CD777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2" y="2209800"/>
            <a:ext cx="2581108" cy="4301846"/>
          </a:xfrm>
          <a:prstGeom prst="rect">
            <a:avLst/>
          </a:prstGeom>
        </p:spPr>
      </p:pic>
    </p:spTree>
  </p:cSld>
  <p:clrMapOvr>
    <a:masterClrMapping/>
  </p:clrMapOvr>
  <p:transition advTm="4362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"/>
</p:tagLst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2529</TotalTime>
  <Words>467</Words>
  <Application>Microsoft Office PowerPoint</Application>
  <PresentationFormat>On-screen Show (4:3)</PresentationFormat>
  <Paragraphs>50</Paragraphs>
  <Slides>26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Aptos</vt:lpstr>
      <vt:lpstr>Bodoni MT Black</vt:lpstr>
      <vt:lpstr>Gill Sans MT</vt:lpstr>
      <vt:lpstr>Wingdings 2</vt:lpstr>
      <vt:lpstr>Dividend</vt:lpstr>
      <vt:lpstr>What is a Literature Evangelist?</vt:lpstr>
      <vt:lpstr>What is a Literature Evangelist?</vt:lpstr>
      <vt:lpstr>PowerPoint Presentation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What is a Literature Evangelist?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Carl McRoy</dc:creator>
  <cp:lastModifiedBy>EDNA THOMAS</cp:lastModifiedBy>
  <cp:revision>52</cp:revision>
  <dcterms:created xsi:type="dcterms:W3CDTF">1601-01-01T00:00:00Z</dcterms:created>
  <dcterms:modified xsi:type="dcterms:W3CDTF">2025-02-08T16:53:39Z</dcterms:modified>
</cp:coreProperties>
</file>