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3632"/>
  </p:normalViewPr>
  <p:slideViewPr>
    <p:cSldViewPr snapToGrid="0" snapToObjects="1">
      <p:cViewPr varScale="1">
        <p:scale>
          <a:sx n="22" d="100"/>
          <a:sy n="22" d="100"/>
        </p:scale>
        <p:origin x="7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21" name="Pag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5013269" cy="14069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57" name="Pag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61" name="Pag 11.jpg"/>
          <p:cNvPicPr>
            <a:picLocks noChangeAspect="1"/>
          </p:cNvPicPr>
          <p:nvPr/>
        </p:nvPicPr>
        <p:blipFill>
          <a:blip r:embed="rId2"/>
          <a:srcRect l="8226" t="21075" r="10604" b="18926"/>
          <a:stretch/>
        </p:blipFill>
        <p:spPr>
          <a:xfrm>
            <a:off x="0" y="1622322"/>
            <a:ext cx="24407398" cy="10148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65" name="Pag 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452" y="-1"/>
            <a:ext cx="24826452" cy="139648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69" name="Pag 13.jpg"/>
          <p:cNvPicPr>
            <a:picLocks noChangeAspect="1"/>
          </p:cNvPicPr>
          <p:nvPr/>
        </p:nvPicPr>
        <p:blipFill>
          <a:blip r:embed="rId2"/>
          <a:srcRect l="15363" t="28388" r="11452" b="29247"/>
          <a:stretch/>
        </p:blipFill>
        <p:spPr>
          <a:xfrm>
            <a:off x="0" y="2477730"/>
            <a:ext cx="24567820" cy="7999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73" name="Pag 14.jpg"/>
          <p:cNvPicPr>
            <a:picLocks noChangeAspect="1"/>
          </p:cNvPicPr>
          <p:nvPr/>
        </p:nvPicPr>
        <p:blipFill>
          <a:blip r:embed="rId2"/>
          <a:srcRect l="13791" t="18279" r="10363" b="16990"/>
          <a:stretch/>
        </p:blipFill>
        <p:spPr>
          <a:xfrm>
            <a:off x="-694120" y="0"/>
            <a:ext cx="26228494" cy="12591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77" name="Pag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509" y="0"/>
            <a:ext cx="24803509" cy="13951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81" name="Pag 16.jpg"/>
          <p:cNvPicPr>
            <a:picLocks noChangeAspect="1"/>
          </p:cNvPicPr>
          <p:nvPr/>
        </p:nvPicPr>
        <p:blipFill>
          <a:blip r:embed="rId2"/>
          <a:srcRect l="13741" t="31827" r="12195" b="32044"/>
          <a:stretch/>
        </p:blipFill>
        <p:spPr>
          <a:xfrm>
            <a:off x="265471" y="3362963"/>
            <a:ext cx="23948872" cy="6571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85" name="Pag 17.jpg"/>
          <p:cNvPicPr>
            <a:picLocks noChangeAspect="1"/>
          </p:cNvPicPr>
          <p:nvPr/>
        </p:nvPicPr>
        <p:blipFill>
          <a:blip r:embed="rId2"/>
          <a:srcRect l="14274" t="13763" r="10846" b="19107"/>
          <a:stretch/>
        </p:blipFill>
        <p:spPr>
          <a:xfrm>
            <a:off x="0" y="554021"/>
            <a:ext cx="24383999" cy="12296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89" name="Pag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458" y="-1"/>
            <a:ext cx="24767458" cy="13931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93" name="Pag 19.jpg"/>
          <p:cNvPicPr>
            <a:picLocks noChangeAspect="1"/>
          </p:cNvPicPr>
          <p:nvPr/>
        </p:nvPicPr>
        <p:blipFill>
          <a:blip r:embed="rId2"/>
          <a:srcRect l="11492" t="9257" r="10122" b="9260"/>
          <a:stretch/>
        </p:blipFill>
        <p:spPr>
          <a:xfrm>
            <a:off x="985275" y="0"/>
            <a:ext cx="22952512" cy="13420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A8EC13-BA6C-4884-BAEA-2F7CCDC9C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3892"/>
            <a:ext cx="24499995" cy="94894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97" name="Pag 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01" name="Pag 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05" name="Pag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09" name="Pag 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13" name="Pag 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17" name="Pag 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21" name="Pag 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25" name="Pag 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29" name="Pag 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33" name="Pag 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29" name="Pag 3.jpg"/>
          <p:cNvPicPr>
            <a:picLocks noChangeAspect="1"/>
          </p:cNvPicPr>
          <p:nvPr/>
        </p:nvPicPr>
        <p:blipFill>
          <a:blip r:embed="rId2"/>
          <a:srcRect l="18549" t="27919" r="16653" b="32290"/>
          <a:stretch/>
        </p:blipFill>
        <p:spPr>
          <a:xfrm>
            <a:off x="1090783" y="3023419"/>
            <a:ext cx="22202434" cy="7669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37" name="Pag 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41" name="Pag 31.jpg"/>
          <p:cNvPicPr>
            <a:picLocks noChangeAspect="1"/>
          </p:cNvPicPr>
          <p:nvPr/>
        </p:nvPicPr>
        <p:blipFill>
          <a:blip r:embed="rId2"/>
          <a:srcRect l="11956" t="20034" r="11955" b="12837"/>
          <a:stretch/>
        </p:blipFill>
        <p:spPr>
          <a:xfrm>
            <a:off x="235975" y="662493"/>
            <a:ext cx="24384000" cy="12101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45" name="Pag 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388" y="0"/>
            <a:ext cx="24908388" cy="140109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48" name="Shape 2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49" name="Pag 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53" name="Pag 34.jpg"/>
          <p:cNvPicPr>
            <a:picLocks noChangeAspect="1"/>
          </p:cNvPicPr>
          <p:nvPr/>
        </p:nvPicPr>
        <p:blipFill>
          <a:blip r:embed="rId2"/>
          <a:srcRect l="11976" r="11088" b="27097"/>
          <a:stretch/>
        </p:blipFill>
        <p:spPr>
          <a:xfrm>
            <a:off x="-141788" y="-1"/>
            <a:ext cx="23945684" cy="1276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57" name="Pag 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61" name="Pag 36.jpg"/>
          <p:cNvPicPr>
            <a:picLocks noChangeAspect="1"/>
          </p:cNvPicPr>
          <p:nvPr/>
        </p:nvPicPr>
        <p:blipFill>
          <a:blip r:embed="rId2"/>
          <a:srcRect l="11735" t="26021" r="8547" b="27097"/>
          <a:stretch/>
        </p:blipFill>
        <p:spPr>
          <a:xfrm>
            <a:off x="0" y="2056674"/>
            <a:ext cx="24010374" cy="7942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65" name="Pag 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69" name="Pag 38.jpg"/>
          <p:cNvPicPr>
            <a:picLocks noChangeAspect="1"/>
          </p:cNvPicPr>
          <p:nvPr/>
        </p:nvPicPr>
        <p:blipFill>
          <a:blip r:embed="rId2"/>
          <a:srcRect l="13911" t="23611" r="11088" b="21076"/>
          <a:stretch/>
        </p:blipFill>
        <p:spPr>
          <a:xfrm>
            <a:off x="442452" y="2212259"/>
            <a:ext cx="23711428" cy="9836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73" name="Pag 39.jpg"/>
          <p:cNvPicPr>
            <a:picLocks noChangeAspect="1"/>
          </p:cNvPicPr>
          <p:nvPr/>
        </p:nvPicPr>
        <p:blipFill>
          <a:blip r:embed="rId2"/>
          <a:srcRect l="15847" t="25161" r="16895" b="28387"/>
          <a:stretch/>
        </p:blipFill>
        <p:spPr>
          <a:xfrm>
            <a:off x="-84118" y="1828800"/>
            <a:ext cx="24524378" cy="9527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33" name="Pag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76" name="Shape 2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77" name="Pag 40.jpg"/>
          <p:cNvPicPr>
            <a:picLocks noChangeAspect="1"/>
          </p:cNvPicPr>
          <p:nvPr/>
        </p:nvPicPr>
        <p:blipFill>
          <a:blip r:embed="rId2"/>
          <a:srcRect l="15121" r="13854" b="17420"/>
          <a:stretch/>
        </p:blipFill>
        <p:spPr>
          <a:xfrm>
            <a:off x="1445343" y="0"/>
            <a:ext cx="20297876" cy="13275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81" name="Pag 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84" name="Shape 2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85" name="Pag 42.jpg"/>
          <p:cNvPicPr>
            <a:picLocks noChangeAspect="1"/>
          </p:cNvPicPr>
          <p:nvPr/>
        </p:nvPicPr>
        <p:blipFill>
          <a:blip r:embed="rId2"/>
          <a:srcRect l="14274" t="19784" r="13854" b="17205"/>
          <a:stretch/>
        </p:blipFill>
        <p:spPr>
          <a:xfrm>
            <a:off x="0" y="643273"/>
            <a:ext cx="24577127" cy="12120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89" name="Pag 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3961" y="-1"/>
            <a:ext cx="24737961" cy="13915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92" name="Shape 2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93" name="Pag 44.jpg"/>
          <p:cNvPicPr>
            <a:picLocks noChangeAspect="1"/>
          </p:cNvPicPr>
          <p:nvPr/>
        </p:nvPicPr>
        <p:blipFill>
          <a:blip r:embed="rId2"/>
          <a:srcRect l="13064" t="2580" r="7822" b="19570"/>
          <a:stretch/>
        </p:blipFill>
        <p:spPr>
          <a:xfrm>
            <a:off x="127819" y="3290"/>
            <a:ext cx="24128361" cy="13355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96" name="Shape 2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97" name="Pag 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01" name="Pag 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05" name="Pag 47.jpg"/>
          <p:cNvPicPr>
            <a:picLocks noChangeAspect="1"/>
          </p:cNvPicPr>
          <p:nvPr/>
        </p:nvPicPr>
        <p:blipFill>
          <a:blip r:embed="rId2"/>
          <a:srcRect l="10964" t="1483" r="6926" b="20974"/>
          <a:stretch/>
        </p:blipFill>
        <p:spPr>
          <a:xfrm>
            <a:off x="-214943" y="0"/>
            <a:ext cx="24598943" cy="13067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09" name="Pag 48.jpg"/>
          <p:cNvPicPr>
            <a:picLocks noChangeAspect="1"/>
          </p:cNvPicPr>
          <p:nvPr/>
        </p:nvPicPr>
        <p:blipFill>
          <a:blip r:embed="rId2"/>
          <a:srcRect l="11972" t="28047" r="16657" b="22306"/>
          <a:stretch/>
        </p:blipFill>
        <p:spPr>
          <a:xfrm>
            <a:off x="-527690" y="1707249"/>
            <a:ext cx="24911691" cy="99734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" name="Pag 5.jpg">
            <a:extLst>
              <a:ext uri="{FF2B5EF4-FFF2-40B4-BE49-F238E27FC236}">
                <a16:creationId xmlns:a16="http://schemas.microsoft.com/office/drawing/2014/main" id="{DD0E1E76-6B5E-E4C0-57BA-0F7C7FDF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827" y="0"/>
            <a:ext cx="24960827" cy="140404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41" name="Pag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855948" cy="13981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45" name="Pag 7.jpg"/>
          <p:cNvPicPr>
            <a:picLocks noChangeAspect="1"/>
          </p:cNvPicPr>
          <p:nvPr/>
        </p:nvPicPr>
        <p:blipFill>
          <a:blip r:embed="rId2"/>
          <a:srcRect l="8831" t="9259" r="7943" b="10968"/>
          <a:stretch/>
        </p:blipFill>
        <p:spPr>
          <a:xfrm>
            <a:off x="-636864" y="0"/>
            <a:ext cx="2543941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49" name="Pag 8.jpg"/>
          <p:cNvPicPr>
            <a:picLocks noChangeAspect="1"/>
          </p:cNvPicPr>
          <p:nvPr/>
        </p:nvPicPr>
        <p:blipFill>
          <a:blip r:embed="rId2"/>
          <a:srcRect l="17088" t="15693" r="12960" b="21508"/>
          <a:stretch/>
        </p:blipFill>
        <p:spPr>
          <a:xfrm>
            <a:off x="1689100" y="1270000"/>
            <a:ext cx="21375119" cy="10794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53" name="Pag 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0</Words>
  <Application>Microsoft Office PowerPoint</Application>
  <PresentationFormat>Custom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Edna's PC</dc:creator>
  <cp:lastModifiedBy>EDNA THOMAS</cp:lastModifiedBy>
  <cp:revision>8</cp:revision>
  <dcterms:modified xsi:type="dcterms:W3CDTF">2025-02-05T18:56:43Z</dcterms:modified>
</cp:coreProperties>
</file>